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oppins Light" panose="020B0502040204020203" pitchFamily="2" charset="0"/>
      <p:regular r:id="rId13"/>
    </p:embeddedFont>
    <p:embeddedFont>
      <p:font typeface="Roboto Light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87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Automated Attendance System Using Face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zero-touch, AI-driven attendance solution that ensures trust and efficiency through advanced face recognition technology.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E5F47-C478-4787-E2FF-006D965415F0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804398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415183"/>
            <a:ext cx="23012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2905601"/>
            <a:ext cx="23012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AI-powered intelligence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006096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778806"/>
            <a:ext cx="2455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269224"/>
            <a:ext cx="24556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Protected biometric data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971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142428"/>
            <a:ext cx="2574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Seamless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632847"/>
            <a:ext cx="25744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Effortless user experience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Attendance System transforms presence tracking for education and businesses. Embrace the future with trust and efficiency.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5A691-3B64-C04E-8A8A-1992BC00F020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7159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Slow Process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Manual attendance wastes time and delays lessons or meetings.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Inaccurate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Errors and manipulation reduce trust in attendance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Concerns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real-time tracking or strong identity verification for safety.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4EB14F-BA64-B520-597B-D57A1941BA07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Big Idea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Zero-touch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Hands-free attendance recording with no manual input needed.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AI-Driven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advanced face recognition to identify users precisely.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Trust &amp; Efficiency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reliable tracking with seamless user experience.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D4FB46-1219-09AD-1E67-C4040B6E7EA1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5619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30" y="1933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Face Recognition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30" y="25148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 with CNNs &amp; ArcFace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55061"/>
            <a:ext cx="3011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Software Frameworks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93620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backend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3784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Flask/Streamlit UI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998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&amp; Security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6809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SQLite or Firebase database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231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Facial feature encryption &amp; hashing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0BA92-80AC-5B9F-3236-7B9DA5CF39F0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Architecture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Face Capture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Cameras capture live face images automatically.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Identity Matching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matches faces against the database swiftly.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Verification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detects liveness to prevent spoofing.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305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Attendance Marking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Presence recorded instantly without manual input.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Sync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Information updates in real-time to dashboards.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CD563-F01A-E282-B3AB-7ED4A5265B4A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08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709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50888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Automatic Attendance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9563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manual input; attendance is recorded automatically.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5709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250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Liveness Detection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7413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Prevents fake images or videos from being accepted.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5709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250888"/>
            <a:ext cx="28845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Unknown Face Alerts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7413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Instant notifications for unrecognized individuals.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5709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250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&amp;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7413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Visual summaries and history for easy tracking.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832A1-DA69-09FC-B6C9-91712796BC0D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010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Competitive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Faster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Recognition under 1 second per face.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Safer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Encrypted storage protects biometric data securely.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Smarter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Machine learning improves accuracy over time.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Scalable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thousands of users easily.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F57148-DACD-13F7-98D1-B3F668E79BC2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782" y="453509"/>
            <a:ext cx="4218980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Performance Metrics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2782" y="1297305"/>
            <a:ext cx="7991237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99%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8943142" y="2046446"/>
            <a:ext cx="223051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Recognition Accuracy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62782" y="2880003"/>
            <a:ext cx="7991237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500ms</a:t>
            </a:r>
            <a:endParaRPr lang="en-US" sz="4250" dirty="0"/>
          </a:p>
        </p:txBody>
      </p:sp>
      <p:sp>
        <p:nvSpPr>
          <p:cNvPr id="7" name="Text 4"/>
          <p:cNvSpPr/>
          <p:nvPr/>
        </p:nvSpPr>
        <p:spPr>
          <a:xfrm>
            <a:off x="9028986" y="3629144"/>
            <a:ext cx="205871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Processing Time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062782" y="3985141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 image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062782" y="4824770"/>
            <a:ext cx="7991237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98%</a:t>
            </a:r>
            <a:endParaRPr lang="en-US" sz="4250" dirty="0"/>
          </a:p>
        </p:txBody>
      </p:sp>
      <p:sp>
        <p:nvSpPr>
          <p:cNvPr id="10" name="Text 7"/>
          <p:cNvSpPr/>
          <p:nvPr/>
        </p:nvSpPr>
        <p:spPr>
          <a:xfrm>
            <a:off x="9028986" y="5573911"/>
            <a:ext cx="205871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Liveness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062782" y="5929908"/>
            <a:ext cx="7991237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 rate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062782" y="6769537"/>
            <a:ext cx="7991237" cy="543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99.9%</a:t>
            </a:r>
            <a:endParaRPr lang="en-US" sz="4250" dirty="0"/>
          </a:p>
        </p:txBody>
      </p:sp>
      <p:sp>
        <p:nvSpPr>
          <p:cNvPr id="13" name="Text 10"/>
          <p:cNvSpPr/>
          <p:nvPr/>
        </p:nvSpPr>
        <p:spPr>
          <a:xfrm>
            <a:off x="9028986" y="7518678"/>
            <a:ext cx="2058710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System Uptime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8BA651-AE84-D765-310B-9DB89F69D092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6139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479000"/>
            <a:ext cx="3097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Predictive Attendance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schedules and location data to predict attendance patterns.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559135"/>
            <a:ext cx="3773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Multi-factor Authentication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with biometric ID cards for enhanced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Behavior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AI-driven emotion analysis for educational insights.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Full smart campus environments with connected devices.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10A745-406F-B744-CA22-ABA78F9C031F}"/>
              </a:ext>
            </a:extLst>
          </p:cNvPr>
          <p:cNvSpPr/>
          <p:nvPr/>
        </p:nvSpPr>
        <p:spPr>
          <a:xfrm>
            <a:off x="12782550" y="7715250"/>
            <a:ext cx="1847850" cy="51435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352</Words>
  <Application>Microsoft Office PowerPoint</Application>
  <PresentationFormat>Custom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Poppins Light</vt:lpstr>
      <vt:lpstr>Roboto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Koushik P</cp:lastModifiedBy>
  <cp:revision>2</cp:revision>
  <dcterms:created xsi:type="dcterms:W3CDTF">2025-04-29T19:57:25Z</dcterms:created>
  <dcterms:modified xsi:type="dcterms:W3CDTF">2025-04-29T20:04:11Z</dcterms:modified>
</cp:coreProperties>
</file>